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95" autoAdjust="0"/>
    <p:restoredTop sz="94622" autoAdjust="0"/>
  </p:normalViewPr>
  <p:slideViewPr>
    <p:cSldViewPr>
      <p:cViewPr varScale="1">
        <p:scale>
          <a:sx n="109" d="100"/>
          <a:sy n="109" d="100"/>
        </p:scale>
        <p:origin x="12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2368F-B29F-449D-A290-87679BCBD84F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E1CD6-059D-47FD-9A1A-84091C3409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55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E1CD6-059D-47FD-9A1A-84091C3409C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81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3F56075-C4D9-4ABC-A82D-9B696CCC691B}" type="datetimeFigureOut">
              <a:rPr lang="ru-RU" smtClean="0"/>
              <a:t>30.06.2021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3508417-36EF-41D6-AD41-C5FA1F416B2F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7772400" cy="1470025"/>
          </a:xfrm>
        </p:spPr>
        <p:txBody>
          <a:bodyPr/>
          <a:lstStyle/>
          <a:p>
            <a:r>
              <a:rPr lang="ru-RU" dirty="0" smtClean="0"/>
              <a:t>Александр </a:t>
            </a:r>
            <a:r>
              <a:rPr lang="ru-RU" dirty="0" err="1" smtClean="0"/>
              <a:t>Брылин</a:t>
            </a:r>
            <a:r>
              <a:rPr lang="ru-RU" dirty="0" smtClean="0"/>
              <a:t>. Хранитель памяти родного края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292172"/>
              </p:ext>
            </p:extLst>
          </p:nvPr>
        </p:nvGraphicFramePr>
        <p:xfrm>
          <a:off x="3059832" y="2060848"/>
          <a:ext cx="2874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Acrobat Document" r:id="rId4" imgW="5667174" imgH="8010518" progId="AcroExch.Document.11">
                  <p:embed/>
                </p:oleObj>
              </mc:Choice>
              <mc:Fallback>
                <p:oleObj name="Acrobat Document" r:id="rId4" imgW="5667174" imgH="8010518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59832" y="2060848"/>
                        <a:ext cx="287496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720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Здесь воевали легендарные «Красные орлы»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110" y="2679700"/>
            <a:ext cx="2303029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8847" y="2679701"/>
            <a:ext cx="2435055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56793"/>
            <a:ext cx="4762500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062539" y="3488531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7452320" y="1556793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575216" y="155811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5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Егоршинская</a:t>
            </a:r>
            <a:r>
              <a:rPr lang="ru-RU" dirty="0" smtClean="0"/>
              <a:t> линия обороны, место кровопролитных боёв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2369" y="2679701"/>
            <a:ext cx="2390512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410357" y="2679700"/>
            <a:ext cx="2292036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21578"/>
            <a:ext cx="4762500" cy="11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3850812" y="335699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452320" y="2067041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57200" y="2067041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1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Село Покровское. </a:t>
            </a:r>
            <a:br>
              <a:rPr lang="ru-RU" dirty="0" smtClean="0"/>
            </a:br>
            <a:r>
              <a:rPr lang="ru-RU" dirty="0" smtClean="0"/>
              <a:t>Площадь Красных партизан</a:t>
            </a:r>
            <a:endParaRPr lang="ru-RU" dirty="0"/>
          </a:p>
        </p:txBody>
      </p:sp>
      <p:pic>
        <p:nvPicPr>
          <p:cNvPr id="12291" name="Picture 3" descr="C:\Users\user\Desktop\изображения, рамки\георгиевская лента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7155" y="2044874"/>
            <a:ext cx="5521688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изображения, рамки\георгиевская лента\гвозди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79667">
            <a:off x="3189757" y="4648200"/>
            <a:ext cx="5334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283968" y="37890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5-конечная звезда 1"/>
          <p:cNvSpPr/>
          <p:nvPr/>
        </p:nvSpPr>
        <p:spPr>
          <a:xfrm>
            <a:off x="7596336" y="138762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265394" y="138762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Посёлок Красногвардейский – родина 1-го </a:t>
            </a:r>
            <a:r>
              <a:rPr lang="ru-RU" dirty="0" err="1" smtClean="0"/>
              <a:t>Камышловского</a:t>
            </a:r>
            <a:r>
              <a:rPr lang="ru-RU" dirty="0" smtClean="0"/>
              <a:t> полка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2052" y="2679701"/>
            <a:ext cx="2351145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9817" y="2679700"/>
            <a:ext cx="2353116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12951"/>
            <a:ext cx="4762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114307" y="357301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772400" y="191683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03742" y="1916832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0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Клуб и скульптурная группа в посёлке Красногвардейском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28179" y="2679701"/>
            <a:ext cx="2318891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5518" y="2679700"/>
            <a:ext cx="2201713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73" y="1840097"/>
            <a:ext cx="47625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067944" y="3572785"/>
            <a:ext cx="961256" cy="98640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657231" y="2005817"/>
            <a:ext cx="961256" cy="98640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34392" y="1937456"/>
            <a:ext cx="961256" cy="986408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Эхо гражданской войны в посёлке Красногвардейском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4276" y="2679700"/>
            <a:ext cx="2346697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35" y="2679701"/>
            <a:ext cx="2192479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584075"/>
            <a:ext cx="4762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3952342" y="3284984"/>
            <a:ext cx="961256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5-конечная звезда 2"/>
          <p:cNvSpPr/>
          <p:nvPr/>
        </p:nvSpPr>
        <p:spPr>
          <a:xfrm>
            <a:off x="10476656" y="4293096"/>
            <a:ext cx="914400" cy="914400"/>
          </a:xfrm>
          <a:prstGeom prst="star5">
            <a:avLst>
              <a:gd name="adj" fmla="val 5000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673538" y="2175644"/>
            <a:ext cx="961256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474785" y="2175567"/>
            <a:ext cx="961256" cy="10081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01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Деревня Боярка - место первого боя </a:t>
            </a:r>
            <a:r>
              <a:rPr lang="ru-RU" dirty="0" err="1" smtClean="0"/>
              <a:t>Камышловского</a:t>
            </a:r>
            <a:r>
              <a:rPr lang="ru-RU" dirty="0" smtClean="0"/>
              <a:t> полка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3540" y="2679700"/>
            <a:ext cx="2248169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3070" y="2679700"/>
            <a:ext cx="2306609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84784"/>
            <a:ext cx="4762500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100189" y="328498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884368" y="17653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55545" y="17653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Именами героев гражданской войны в АГО названы улицы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9556" y="2679700"/>
            <a:ext cx="2256138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388" y="2679701"/>
            <a:ext cx="2139973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556792"/>
            <a:ext cx="4762500" cy="118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143841" y="328498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638356" y="173270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22118" y="1732705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Посёлок Красногвардейский. Улица имени Лызлова</a:t>
            </a:r>
            <a:endParaRPr lang="ru-RU" dirty="0"/>
          </a:p>
        </p:txBody>
      </p:sp>
      <p:pic>
        <p:nvPicPr>
          <p:cNvPr id="18435" name="Picture 3" descr="C:\Users\user\Desktop\изображения, рамки\георгиевская лента\рамк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5355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2180588"/>
            <a:ext cx="5616625" cy="357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4234855" y="5760499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/>
          <p:cNvSpPr/>
          <p:nvPr/>
        </p:nvSpPr>
        <p:spPr>
          <a:xfrm>
            <a:off x="7908009" y="184482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561701" y="184482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Они воевали за советскую власть</a:t>
            </a:r>
            <a:endParaRPr lang="ru-RU" dirty="0"/>
          </a:p>
        </p:txBody>
      </p:sp>
      <p:pic>
        <p:nvPicPr>
          <p:cNvPr id="19458" name="Picture 2" descr="C:\Users\user\Desktop\25 ед.хр.Брылин\25 ед хр003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7361" y="2680119"/>
            <a:ext cx="2140527" cy="3445625"/>
          </a:xfrm>
        </p:spPr>
      </p:pic>
      <p:pic>
        <p:nvPicPr>
          <p:cNvPr id="19459" name="Picture 3" descr="C:\Users\user\Desktop\25 ед.хр.Брылин\25 ед хр003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4033" y="2680119"/>
            <a:ext cx="2144684" cy="3445625"/>
          </a:xfrm>
        </p:spPr>
      </p:pic>
      <p:pic>
        <p:nvPicPr>
          <p:cNvPr id="19460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762500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097574" y="3326167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 rot="20817107">
            <a:off x="9775986" y="5392626"/>
            <a:ext cx="914400" cy="914400"/>
          </a:xfrm>
          <a:prstGeom prst="star5">
            <a:avLst>
              <a:gd name="adj" fmla="val 0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5-конечная звезда 3"/>
          <p:cNvSpPr/>
          <p:nvPr/>
        </p:nvSpPr>
        <p:spPr>
          <a:xfrm>
            <a:off x="7628717" y="141277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602961" y="141277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79" y="1772816"/>
            <a:ext cx="6479347" cy="474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1179" y="32416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Памятники гражданской войны в Артемовском городском округе</a:t>
            </a:r>
            <a:endParaRPr lang="ru-RU" dirty="0"/>
          </a:p>
        </p:txBody>
      </p:sp>
      <p:pic>
        <p:nvPicPr>
          <p:cNvPr id="2051" name="Picture 3" descr="Z:\Татаринова К.Б\изображения, рамки\георгиевская лента\гвозд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166">
            <a:off x="206268" y="4408307"/>
            <a:ext cx="478692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163" y="1772816"/>
            <a:ext cx="3245257" cy="47485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6243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Д</a:t>
            </a:r>
            <a:r>
              <a:rPr lang="ru-RU" dirty="0" smtClean="0"/>
              <a:t>орогой славы дедов и отцов»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8" y="2679700"/>
            <a:ext cx="2376139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643" y="2679700"/>
            <a:ext cx="2377463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56792"/>
            <a:ext cx="4762500" cy="110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0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002440"/>
          </a:xfrm>
        </p:spPr>
        <p:txBody>
          <a:bodyPr/>
          <a:lstStyle/>
          <a:p>
            <a:r>
              <a:rPr lang="ru-RU" dirty="0" smtClean="0"/>
              <a:t>«Дорогой славы дедов и отцов»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31640" y="2677877"/>
            <a:ext cx="2376139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636912"/>
            <a:ext cx="2394640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244" y="1484784"/>
            <a:ext cx="47625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1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«Памятники гражданской войны в Артёмовском районе»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0305" y="2679700"/>
            <a:ext cx="2394640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5886" y="2679701"/>
            <a:ext cx="2360978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64196"/>
            <a:ext cx="47625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065897" y="3068959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452320" y="1464196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75905" y="1464195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30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«Памятники гражданской войны в Артёмовском районе»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6312" y="2679700"/>
            <a:ext cx="2362625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9976" y="2679701"/>
            <a:ext cx="2312797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28800"/>
            <a:ext cx="4762500" cy="108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065897" y="3068959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5-конечная звезда 2"/>
          <p:cNvSpPr/>
          <p:nvPr/>
        </p:nvSpPr>
        <p:spPr>
          <a:xfrm>
            <a:off x="7646059" y="14127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630144" y="1391017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564287" y="1391017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5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«Памятники гражданской войны в Артёмовском районе»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0702" y="2679700"/>
            <a:ext cx="2253845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028" y="2679701"/>
            <a:ext cx="2302693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13" y="1671067"/>
            <a:ext cx="4762500" cy="9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конечная звезда 5"/>
          <p:cNvSpPr/>
          <p:nvPr/>
        </p:nvSpPr>
        <p:spPr>
          <a:xfrm>
            <a:off x="4065897" y="3068959"/>
            <a:ext cx="914400" cy="957917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5-конечная звезда 2"/>
          <p:cNvSpPr/>
          <p:nvPr/>
        </p:nvSpPr>
        <p:spPr>
          <a:xfrm>
            <a:off x="251520" y="141277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7764326" y="1412776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Старое село Егоршино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788024" y="2924944"/>
            <a:ext cx="3818467" cy="2421467"/>
          </a:xfrm>
        </p:spPr>
        <p:txBody>
          <a:bodyPr/>
          <a:lstStyle/>
          <a:p>
            <a:r>
              <a:rPr lang="ru-RU" dirty="0" smtClean="0"/>
              <a:t>Место ожесточённых боёв 1918 года</a:t>
            </a: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7" y="1603049"/>
            <a:ext cx="2066275" cy="30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изображения, рамки\георгиевская лента\гвозди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52743">
            <a:off x="1996795" y="4093743"/>
            <a:ext cx="4992765" cy="232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2458949" y="342900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40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Станция Егоршино – родина первой Уральской дивизии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278" y="2679701"/>
            <a:ext cx="2302693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028" y="2679701"/>
            <a:ext cx="2302693" cy="344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изображения, рамки\георгиевская лента\201105031558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556792"/>
            <a:ext cx="4762500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конечная звезда 2"/>
          <p:cNvSpPr/>
          <p:nvPr/>
        </p:nvSpPr>
        <p:spPr>
          <a:xfrm>
            <a:off x="4283968" y="3789040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/>
          <p:cNvSpPr/>
          <p:nvPr/>
        </p:nvSpPr>
        <p:spPr>
          <a:xfrm>
            <a:off x="7707721" y="1605637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471185" y="1643344"/>
            <a:ext cx="914400" cy="9144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25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205</TotalTime>
  <Words>132</Words>
  <Application>Microsoft Office PowerPoint</Application>
  <PresentationFormat>Экран (4:3)</PresentationFormat>
  <Paragraphs>21</Paragraphs>
  <Slides>19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Candara</vt:lpstr>
      <vt:lpstr>Symbol</vt:lpstr>
      <vt:lpstr>Волна</vt:lpstr>
      <vt:lpstr>Acrobat Document</vt:lpstr>
      <vt:lpstr>Александр Брылин. Хранитель памяти родного края</vt:lpstr>
      <vt:lpstr>Памятники гражданской войны в Артемовском городском округе</vt:lpstr>
      <vt:lpstr>«Дорогой славы дедов и отцов»</vt:lpstr>
      <vt:lpstr>«Дорогой славы дедов и отцов»</vt:lpstr>
      <vt:lpstr>«Памятники гражданской войны в Артёмовском районе»</vt:lpstr>
      <vt:lpstr>«Памятники гражданской войны в Артёмовском районе»</vt:lpstr>
      <vt:lpstr>«Памятники гражданской войны в Артёмовском районе»</vt:lpstr>
      <vt:lpstr>Старое село Егоршино</vt:lpstr>
      <vt:lpstr>Станция Егоршино – родина первой Уральской дивизии</vt:lpstr>
      <vt:lpstr>Здесь воевали легендарные «Красные орлы»</vt:lpstr>
      <vt:lpstr>Егоршинская линия обороны, место кровопролитных боёв</vt:lpstr>
      <vt:lpstr>Село Покровское.  Площадь Красных партизан</vt:lpstr>
      <vt:lpstr>Посёлок Красногвардейский – родина 1-го Камышловского полка</vt:lpstr>
      <vt:lpstr>Клуб и скульптурная группа в посёлке Красногвардейском</vt:lpstr>
      <vt:lpstr>Эхо гражданской войны в посёлке Красногвардейском</vt:lpstr>
      <vt:lpstr>Деревня Боярка - место первого боя Камышловского полка</vt:lpstr>
      <vt:lpstr>Именами героев гражданской войны в АГО названы улицы</vt:lpstr>
      <vt:lpstr>Посёлок Красногвардейский. Улица имени Лызлова</vt:lpstr>
      <vt:lpstr>Они воевали за советскую власть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Александр Брылин. Хранитель памяти родного края</dc:title>
  <dc:creator>Пользователь Windows</dc:creator>
  <cp:lastModifiedBy>*</cp:lastModifiedBy>
  <cp:revision>22</cp:revision>
  <dcterms:created xsi:type="dcterms:W3CDTF">2021-06-09T09:20:36Z</dcterms:created>
  <dcterms:modified xsi:type="dcterms:W3CDTF">2021-06-30T05:53:52Z</dcterms:modified>
</cp:coreProperties>
</file>