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9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6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74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27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8653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9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8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6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2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9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8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2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1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3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73126-DA40-4CEF-9569-A5EA32C622E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10D7553-5EC1-4E1D-B675-6D73E93F0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7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750" y="609600"/>
            <a:ext cx="8892208" cy="1961322"/>
          </a:xfrm>
        </p:spPr>
        <p:txBody>
          <a:bodyPr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чем рассказала реликвия»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7132" y="4797287"/>
            <a:ext cx="3975652" cy="139148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</a:t>
            </a:r>
          </a:p>
          <a:p>
            <a:r>
              <a:rPr lang="ru-RU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Асхадуллина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Равиля </a:t>
            </a:r>
            <a:r>
              <a:rPr lang="ru-RU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Виндановна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651">
            <a:off x="434441" y="2092871"/>
            <a:ext cx="2866734" cy="43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8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71081" y="1916190"/>
            <a:ext cx="288778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9781" y="2785635"/>
            <a:ext cx="2350376" cy="3378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1" y="1916190"/>
            <a:ext cx="2731228" cy="3669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961" y="235482"/>
            <a:ext cx="9296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своей книге Абрам Ефимович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уделил большое внимание землякам, участникам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763" y="5797627"/>
            <a:ext cx="249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М.И.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Лебекин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2533" y="6249699"/>
            <a:ext cx="249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М.А.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Роженцев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6163" y="5982293"/>
            <a:ext cx="249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Трушников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41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87679" y="2168056"/>
            <a:ext cx="2797760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96760" y="1712377"/>
            <a:ext cx="2355446" cy="3478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8" y="1712377"/>
            <a:ext cx="2372640" cy="3221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718" y="142717"/>
            <a:ext cx="9296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также знакомит читателей с фамилиями знаменитых, прославленных рабочих, мастеров, шахтеров…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42796"/>
            <a:ext cx="2787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А.Л.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Реутт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гидрогеолог шахты № 1-2, зам. главного инженера, главный инженер и начальник шахты, впоследствии управляющий трестом «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Егоршинуголь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0682" y="6049494"/>
            <a:ext cx="27875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Ф.И. Бобков, </a:t>
            </a:r>
          </a:p>
          <a:p>
            <a:pPr algn="ctr"/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шахтопроходчик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начальник участка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9421" y="5249275"/>
            <a:ext cx="2787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И.П.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Ковыршин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шахты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Буланаш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1-2 (в последствии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Буланаш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 3 и №2-5)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342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9614" y="409769"/>
            <a:ext cx="4214191" cy="6330624"/>
          </a:xfrm>
        </p:spPr>
      </p:pic>
      <p:sp>
        <p:nvSpPr>
          <p:cNvPr id="5" name="TextBox 4"/>
          <p:cNvSpPr txBox="1"/>
          <p:nvPr/>
        </p:nvSpPr>
        <p:spPr>
          <a:xfrm>
            <a:off x="2126632" y="5837462"/>
            <a:ext cx="5720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А.И.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Брылин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П.Т.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Коверда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друзья и соавторы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5482"/>
            <a:ext cx="9296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И теми кто прославлял Артемовский район 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5668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463">
            <a:off x="755376" y="471567"/>
            <a:ext cx="3582306" cy="5474321"/>
          </a:xfrm>
        </p:spPr>
      </p:pic>
      <p:sp>
        <p:nvSpPr>
          <p:cNvPr id="5" name="TextBox 4"/>
          <p:cNvSpPr txBox="1"/>
          <p:nvPr/>
        </p:nvSpPr>
        <p:spPr>
          <a:xfrm>
            <a:off x="4280452" y="946569"/>
            <a:ext cx="53671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Эту книгу можно найти в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Артемовском историческом музее, библиотеке п.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Буланаш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редакции </a:t>
            </a:r>
          </a:p>
          <a:p>
            <a:pPr algn="ctr"/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Егоршинские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вести»,</a:t>
            </a:r>
          </a:p>
          <a:p>
            <a:pPr algn="ctr"/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Музее истории </a:t>
            </a:r>
          </a:p>
          <a:p>
            <a:pPr algn="ctr"/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поселка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Буланаш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74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29" y="2650434"/>
            <a:ext cx="8943744" cy="84813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57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6917" y="822119"/>
            <a:ext cx="5224710" cy="3881437"/>
          </a:xfrm>
        </p:spPr>
      </p:pic>
      <p:sp>
        <p:nvSpPr>
          <p:cNvPr id="5" name="TextBox 4"/>
          <p:cNvSpPr txBox="1"/>
          <p:nvPr/>
        </p:nvSpPr>
        <p:spPr>
          <a:xfrm>
            <a:off x="715617" y="5512904"/>
            <a:ext cx="8282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Абрам Ефимович Рубинштейн, </a:t>
            </a:r>
          </a:p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 Свердловского горного института 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63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0504" y="1007649"/>
            <a:ext cx="5080455" cy="3881437"/>
          </a:xfrm>
        </p:spPr>
      </p:pic>
      <p:sp>
        <p:nvSpPr>
          <p:cNvPr id="5" name="TextBox 4"/>
          <p:cNvSpPr txBox="1"/>
          <p:nvPr/>
        </p:nvSpPr>
        <p:spPr>
          <a:xfrm>
            <a:off x="702365" y="5632174"/>
            <a:ext cx="8282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Уникальный человек, 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 своего поселка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Буланаш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455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5971" y="312304"/>
            <a:ext cx="3787526" cy="55594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65" y="1198273"/>
            <a:ext cx="6022527" cy="3787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23" y="4018422"/>
            <a:ext cx="4572000" cy="2810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582" y="124691"/>
            <a:ext cx="8282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Стоял у истоков создания шахтерского музея боевой и трудовой славы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936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3"/>
          <a:stretch/>
        </p:blipFill>
        <p:spPr>
          <a:xfrm>
            <a:off x="6457574" y="3784431"/>
            <a:ext cx="4181547" cy="2992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0" y="171450"/>
            <a:ext cx="3333750" cy="40767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23" y="2983795"/>
            <a:ext cx="3448767" cy="2528710"/>
          </a:xfrm>
        </p:spPr>
      </p:pic>
      <p:sp>
        <p:nvSpPr>
          <p:cNvPr id="7" name="TextBox 6"/>
          <p:cNvSpPr txBox="1"/>
          <p:nvPr/>
        </p:nvSpPr>
        <p:spPr>
          <a:xfrm>
            <a:off x="4131816" y="546571"/>
            <a:ext cx="52374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Абрам Ефимович проработал на шахтах поселка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Буланаш</a:t>
            </a:r>
            <a:endParaRPr lang="ru-RU" sz="32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 года </a:t>
            </a:r>
            <a:endParaRPr lang="ru-RU" sz="40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5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11" y="731795"/>
            <a:ext cx="4150340" cy="2847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2" y="112486"/>
            <a:ext cx="3051463" cy="432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7359" y="4436422"/>
            <a:ext cx="51140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Неоднократно труды Абрама Ефимовича публиковались в газетах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18" y="3048841"/>
            <a:ext cx="4115800" cy="327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02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8998">
            <a:off x="817070" y="702966"/>
            <a:ext cx="3701921" cy="5657111"/>
          </a:xfrm>
        </p:spPr>
      </p:pic>
      <p:sp>
        <p:nvSpPr>
          <p:cNvPr id="5" name="TextBox 4"/>
          <p:cNvSpPr txBox="1"/>
          <p:nvPr/>
        </p:nvSpPr>
        <p:spPr>
          <a:xfrm>
            <a:off x="4691270" y="1392474"/>
            <a:ext cx="49430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ноября 2004 года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подписана в печать новая книга А.Е.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Рубинтейна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«Город, 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выросший на угле»,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 редакторством А.М.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Шарафиева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70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34" y="722704"/>
            <a:ext cx="4694386" cy="31165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" y="722704"/>
            <a:ext cx="5936285" cy="3116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77" y="3927071"/>
            <a:ext cx="4381500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7" b="12722"/>
          <a:stretch/>
        </p:blipFill>
        <p:spPr>
          <a:xfrm>
            <a:off x="592977" y="3927071"/>
            <a:ext cx="5069759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3991" y="50113"/>
            <a:ext cx="729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Егоршинский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радиозавод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420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843" y="110836"/>
            <a:ext cx="8596668" cy="62345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Артемовский машиностроительный завод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734292"/>
            <a:ext cx="3920836" cy="2205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3" y="3335969"/>
            <a:ext cx="5003030" cy="3360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95" y="728506"/>
            <a:ext cx="3920838" cy="2205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40" y="3337595"/>
            <a:ext cx="5971942" cy="3358742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672" y="728506"/>
            <a:ext cx="3559363" cy="22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5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217</Words>
  <Application>Microsoft Office PowerPoint</Application>
  <PresentationFormat>Широкоэкранный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Грань</vt:lpstr>
      <vt:lpstr>«О чем рассказала реликвия»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Артемовский машиностроительный завод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чем рассказала реликвия»</dc:title>
  <dc:creator>ЦО ПО</dc:creator>
  <cp:lastModifiedBy>ЦО ПО</cp:lastModifiedBy>
  <cp:revision>11</cp:revision>
  <dcterms:created xsi:type="dcterms:W3CDTF">2015-10-05T04:02:58Z</dcterms:created>
  <dcterms:modified xsi:type="dcterms:W3CDTF">2015-10-05T06:33:12Z</dcterms:modified>
</cp:coreProperties>
</file>